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12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15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14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40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9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19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9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3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8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03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2B76A-955E-4C42-85CD-16FA643825D5}" type="datetimeFigureOut">
              <a:rPr lang="en-US" smtClean="0"/>
              <a:t>2/26/2014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0C0DC-7648-4748-8B26-A15963D3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02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00400" y="2819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n 2"/>
          <p:cNvSpPr/>
          <p:nvPr/>
        </p:nvSpPr>
        <p:spPr>
          <a:xfrm>
            <a:off x="5638800" y="3733800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72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repeatCount="indefinite" accel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5 4.19981E-6 C 0.32101 4.19981E-6 0.45 0.05596 0.45 0.12511 C 0.45 0.19403 0.32101 0.25 0.1625 0.25 C 0.00382 0.25 -0.125 0.19403 -0.125 0.12511 C -0.125 0.05596 0.00382 4.19981E-6 0.1625 4.19981E-6 Z " pathEditMode="relative" rAng="0" ptsTypes="fffff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CSL</dc:creator>
  <cp:lastModifiedBy>CSL</cp:lastModifiedBy>
  <cp:revision>3</cp:revision>
  <dcterms:created xsi:type="dcterms:W3CDTF">2014-02-26T13:39:36Z</dcterms:created>
  <dcterms:modified xsi:type="dcterms:W3CDTF">2014-02-26T13:56:03Z</dcterms:modified>
</cp:coreProperties>
</file>